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uc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3143" y="2816911"/>
            <a:ext cx="1276171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Online Casino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" t="0" r="-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62701" y="3971506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9" y="0"/>
                </a:lnTo>
                <a:lnTo>
                  <a:pt x="11301259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591" y="331049"/>
            <a:ext cx="565412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E500"/>
                </a:solidFill>
                <a:latin typeface="Open Sauce"/>
                <a:ea typeface="Open Sauce"/>
                <a:cs typeface="Open Sauce"/>
                <a:sym typeface="Open Sauce"/>
              </a:rPr>
              <a:t>Projekt készítői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8591" y="1419108"/>
            <a:ext cx="5974110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2400FF"/>
                </a:solidFill>
                <a:latin typeface="Open Sauce"/>
                <a:ea typeface="Open Sauce"/>
                <a:cs typeface="Open Sauce"/>
                <a:sym typeface="Open Sauce"/>
              </a:rPr>
              <a:t>Élő Zalán László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591" y="3663007"/>
            <a:ext cx="465980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Roncz Olivér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591" y="2507167"/>
            <a:ext cx="7073652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DB00FF"/>
                </a:solidFill>
                <a:latin typeface="Open Sauce"/>
                <a:ea typeface="Open Sauce"/>
                <a:cs typeface="Open Sauce"/>
                <a:sym typeface="Open Sauce"/>
              </a:rPr>
              <a:t>Reinhardt Benjamin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1110" y="2507167"/>
            <a:ext cx="614183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 strike="noStrike" u="none">
                <a:solidFill>
                  <a:srgbClr val="FFE500"/>
                </a:solidFill>
                <a:latin typeface="Open Sauce"/>
                <a:ea typeface="Open Sauce"/>
                <a:cs typeface="Open Sauce"/>
                <a:sym typeface="Open Sauce"/>
              </a:rPr>
              <a:t>Főoldal kinézete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9851" y="2931092"/>
            <a:ext cx="5463472" cy="2847458"/>
          </a:xfrm>
          <a:custGeom>
            <a:avLst/>
            <a:gdLst/>
            <a:ahLst/>
            <a:cxnLst/>
            <a:rect r="r" b="b" t="t" l="l"/>
            <a:pathLst>
              <a:path h="2847458" w="5463472">
                <a:moveTo>
                  <a:pt x="0" y="0"/>
                </a:moveTo>
                <a:lnTo>
                  <a:pt x="5463473" y="0"/>
                </a:lnTo>
                <a:lnTo>
                  <a:pt x="5463473" y="2847458"/>
                </a:lnTo>
                <a:lnTo>
                  <a:pt x="0" y="284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8728" y="361484"/>
            <a:ext cx="497993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FFFF"/>
                </a:solidFill>
                <a:latin typeface="Open Sauce"/>
                <a:ea typeface="Open Sauce"/>
                <a:cs typeface="Open Sauce"/>
                <a:sym typeface="Open Sauce"/>
              </a:rPr>
              <a:t>Játék típusok: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3225" y="3591707"/>
            <a:ext cx="366786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BlackJack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34284" y="6311099"/>
            <a:ext cx="1485751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Slot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2260" y="4949022"/>
            <a:ext cx="314979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Roulette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728" y="2229630"/>
            <a:ext cx="5376862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00CF"/>
                </a:solidFill>
                <a:latin typeface="Open Sauce"/>
                <a:ea typeface="Open Sauce"/>
                <a:cs typeface="Open Sauce"/>
                <a:sym typeface="Open Sauce"/>
              </a:rPr>
              <a:t>Chicken Cross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287859" y="5143500"/>
            <a:ext cx="6261128" cy="3005342"/>
          </a:xfrm>
          <a:custGeom>
            <a:avLst/>
            <a:gdLst/>
            <a:ahLst/>
            <a:cxnLst/>
            <a:rect r="r" b="b" t="t" l="l"/>
            <a:pathLst>
              <a:path h="3005342" w="6261128">
                <a:moveTo>
                  <a:pt x="0" y="0"/>
                </a:moveTo>
                <a:lnTo>
                  <a:pt x="6261128" y="0"/>
                </a:lnTo>
                <a:lnTo>
                  <a:pt x="6261128" y="3005342"/>
                </a:lnTo>
                <a:lnTo>
                  <a:pt x="0" y="300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07164" y="7018214"/>
            <a:ext cx="5653983" cy="3012547"/>
          </a:xfrm>
          <a:custGeom>
            <a:avLst/>
            <a:gdLst/>
            <a:ahLst/>
            <a:cxnLst/>
            <a:rect r="r" b="b" t="t" l="l"/>
            <a:pathLst>
              <a:path h="3012547" w="5653983">
                <a:moveTo>
                  <a:pt x="0" y="0"/>
                </a:moveTo>
                <a:lnTo>
                  <a:pt x="5653984" y="0"/>
                </a:lnTo>
                <a:lnTo>
                  <a:pt x="5653984" y="3012547"/>
                </a:lnTo>
                <a:lnTo>
                  <a:pt x="0" y="3012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5368" y="475784"/>
            <a:ext cx="6180836" cy="2588225"/>
          </a:xfrm>
          <a:custGeom>
            <a:avLst/>
            <a:gdLst/>
            <a:ahLst/>
            <a:cxnLst/>
            <a:rect r="r" b="b" t="t" l="l"/>
            <a:pathLst>
              <a:path h="2588225" w="6180836">
                <a:moveTo>
                  <a:pt x="0" y="0"/>
                </a:moveTo>
                <a:lnTo>
                  <a:pt x="6180836" y="0"/>
                </a:lnTo>
                <a:lnTo>
                  <a:pt x="6180836" y="2588225"/>
                </a:lnTo>
                <a:lnTo>
                  <a:pt x="0" y="2588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472" y="3661537"/>
            <a:ext cx="11234623" cy="5855272"/>
          </a:xfrm>
          <a:custGeom>
            <a:avLst/>
            <a:gdLst/>
            <a:ahLst/>
            <a:cxnLst/>
            <a:rect r="r" b="b" t="t" l="l"/>
            <a:pathLst>
              <a:path h="5855272" w="11234623">
                <a:moveTo>
                  <a:pt x="0" y="0"/>
                </a:moveTo>
                <a:lnTo>
                  <a:pt x="11234623" y="0"/>
                </a:lnTo>
                <a:lnTo>
                  <a:pt x="11234623" y="5855272"/>
                </a:lnTo>
                <a:lnTo>
                  <a:pt x="0" y="5855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4472" y="461962"/>
            <a:ext cx="366786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 strike="noStrike" u="none">
                <a:solidFill>
                  <a:srgbClr val="00FFFF"/>
                </a:solidFill>
                <a:latin typeface="Open Sauce"/>
                <a:ea typeface="Open Sauce"/>
                <a:cs typeface="Open Sauce"/>
                <a:sym typeface="Open Sauce"/>
              </a:rPr>
              <a:t>BlackJack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64" y="1557853"/>
            <a:ext cx="4659809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FFFF"/>
                </a:solidFill>
                <a:latin typeface="Open Sauce"/>
                <a:ea typeface="Open Sauce"/>
                <a:cs typeface="Open Sauce"/>
                <a:sym typeface="Open Sauce"/>
              </a:rPr>
              <a:t>Roncz Olivér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593" y="4516010"/>
            <a:ext cx="8382407" cy="4023555"/>
          </a:xfrm>
          <a:custGeom>
            <a:avLst/>
            <a:gdLst/>
            <a:ahLst/>
            <a:cxnLst/>
            <a:rect r="r" b="b" t="t" l="l"/>
            <a:pathLst>
              <a:path h="4023555" w="8382407">
                <a:moveTo>
                  <a:pt x="0" y="0"/>
                </a:moveTo>
                <a:lnTo>
                  <a:pt x="8382407" y="0"/>
                </a:lnTo>
                <a:lnTo>
                  <a:pt x="8382407" y="4023556"/>
                </a:lnTo>
                <a:lnTo>
                  <a:pt x="0" y="402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026" y="81654"/>
            <a:ext cx="5775424" cy="189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1"/>
              </a:lnSpc>
              <a:spcBef>
                <a:spcPct val="0"/>
              </a:spcBef>
            </a:pPr>
            <a:r>
              <a:rPr lang="en-US" sz="11001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Roulette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0340" y="1821528"/>
            <a:ext cx="9434661" cy="13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2"/>
              </a:lnSpc>
              <a:spcBef>
                <a:spcPct val="0"/>
              </a:spcBef>
            </a:pPr>
            <a:r>
              <a:rPr lang="en-US" sz="8001">
                <a:solidFill>
                  <a:srgbClr val="FF0000"/>
                </a:solidFill>
                <a:latin typeface="Open Sauce"/>
                <a:ea typeface="Open Sauce"/>
                <a:cs typeface="Open Sauce"/>
                <a:sym typeface="Open Sauce"/>
              </a:rPr>
              <a:t>Reinhardt Benjamin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9773" y="2973951"/>
            <a:ext cx="11228213" cy="5982600"/>
          </a:xfrm>
          <a:custGeom>
            <a:avLst/>
            <a:gdLst/>
            <a:ahLst/>
            <a:cxnLst/>
            <a:rect r="r" b="b" t="t" l="l"/>
            <a:pathLst>
              <a:path h="5982600" w="11228213">
                <a:moveTo>
                  <a:pt x="0" y="0"/>
                </a:moveTo>
                <a:lnTo>
                  <a:pt x="11228213" y="0"/>
                </a:lnTo>
                <a:lnTo>
                  <a:pt x="11228213" y="5982600"/>
                </a:lnTo>
                <a:lnTo>
                  <a:pt x="0" y="5982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773" y="460396"/>
            <a:ext cx="1646061" cy="102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8"/>
              </a:lnSpc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Slot: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789" y="1368404"/>
            <a:ext cx="3403084" cy="102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8"/>
              </a:lnSpc>
            </a:pPr>
            <a:r>
              <a:rPr lang="en-US" sz="6020">
                <a:solidFill>
                  <a:srgbClr val="00BF63"/>
                </a:solidFill>
                <a:latin typeface="Open Sauce"/>
                <a:ea typeface="Open Sauce"/>
                <a:cs typeface="Open Sauce"/>
                <a:sym typeface="Open Sauce"/>
              </a:rPr>
              <a:t>Élő Zalán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508" y="3629485"/>
            <a:ext cx="12195269" cy="5106769"/>
          </a:xfrm>
          <a:custGeom>
            <a:avLst/>
            <a:gdLst/>
            <a:ahLst/>
            <a:cxnLst/>
            <a:rect r="r" b="b" t="t" l="l"/>
            <a:pathLst>
              <a:path h="5106769" w="12195269">
                <a:moveTo>
                  <a:pt x="0" y="0"/>
                </a:moveTo>
                <a:lnTo>
                  <a:pt x="12195269" y="0"/>
                </a:lnTo>
                <a:lnTo>
                  <a:pt x="12195269" y="5106769"/>
                </a:lnTo>
                <a:lnTo>
                  <a:pt x="0" y="510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958" y="140772"/>
            <a:ext cx="7169497" cy="136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Chicken Cross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20145" y="1356803"/>
            <a:ext cx="4521994" cy="136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4AFF00"/>
                </a:solidFill>
                <a:latin typeface="Open Sauce"/>
                <a:ea typeface="Open Sauce"/>
                <a:cs typeface="Open Sauce"/>
                <a:sym typeface="Open Sauce"/>
              </a:rPr>
              <a:t>Élő Zalán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7286" y="3923663"/>
            <a:ext cx="9813429" cy="121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>
                <a:solidFill>
                  <a:srgbClr val="0029FF"/>
                </a:solidFill>
                <a:latin typeface="Open Sauce"/>
                <a:ea typeface="Open Sauce"/>
                <a:cs typeface="Open Sauce"/>
                <a:sym typeface="Open Sauce"/>
              </a:rPr>
              <a:t>Köszönjük a figyelmet!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DAGc6W8jAd0</dc:identifier>
  <dcterms:modified xsi:type="dcterms:W3CDTF">2011-08-01T06:04:30Z</dcterms:modified>
  <cp:revision>1</cp:revision>
  <dc:title>Online Cassino</dc:title>
</cp:coreProperties>
</file>